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6"/>
  </p:notesMasterIdLst>
  <p:handoutMasterIdLst>
    <p:handoutMasterId r:id="rId7"/>
  </p:handoutMasterIdLst>
  <p:sldIdLst>
    <p:sldId id="443" r:id="rId5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418187"/>
    <a:srgbClr val="0C4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81B4CA-360E-4CEC-BB0B-0249B76B3495}" v="3" dt="2025-09-11T20:55:36.757"/>
  </p1510:revLst>
</p1510:revInfo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394" autoAdjust="0"/>
  </p:normalViewPr>
  <p:slideViewPr>
    <p:cSldViewPr snapToGrid="0">
      <p:cViewPr varScale="1">
        <p:scale>
          <a:sx n="49" d="100"/>
          <a:sy n="49" d="100"/>
        </p:scale>
        <p:origin x="2358" y="66"/>
      </p:cViewPr>
      <p:guideLst/>
    </p:cSldViewPr>
  </p:slideViewPr>
  <p:outlineViewPr>
    <p:cViewPr>
      <p:scale>
        <a:sx n="33" d="100"/>
        <a:sy n="33" d="100"/>
      </p:scale>
      <p:origin x="0" y="-171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717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4D2272-D660-A337-AEF3-BE066BD545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E5A70-71C2-F335-270C-B94537340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5A369-CA0E-4FC6-90EE-5FA969A08EF8}" type="datetimeFigureOut">
              <a:rPr lang="en-US" smtClean="0"/>
              <a:t>9/11/2025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E1B03-0F86-16E7-11BE-81F9F4CD6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524B8-3914-99B2-2620-0F2A88D335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10F9-8331-407C-A034-F95DCB303E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0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9/11/2025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4E12E5-BEE4-3844-3659-DADFC5BDC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452591-FBBD-AC90-F94B-DF2EA206F7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04A16C-911B-F142-A317-D924977BA8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EDBB5-8DC0-0A5E-DCCD-42EB240718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958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746" y="1226289"/>
            <a:ext cx="4783655" cy="4735033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746" y="6393712"/>
            <a:ext cx="4783655" cy="1446029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133" b="1" cap="all" spc="400" baseline="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2647" y="8577603"/>
            <a:ext cx="1364876" cy="4904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7523" y="8577604"/>
            <a:ext cx="395314" cy="490456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6382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5615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1012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b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5BA2562-20F9-9DC8-81EB-6ED26B24D7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7977466"/>
            <a:ext cx="6858000" cy="11652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4" name="Freeform 25">
            <a:extLst>
              <a:ext uri="{FF2B5EF4-FFF2-40B4-BE49-F238E27FC236}">
                <a16:creationId xmlns:a16="http://schemas.microsoft.com/office/drawing/2014/main" id="{369E878B-C75C-98DC-B694-2C40507C49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57800" y="4876900"/>
            <a:ext cx="1800201" cy="426709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15" name="Freeform 27">
            <a:extLst>
              <a:ext uri="{FF2B5EF4-FFF2-40B4-BE49-F238E27FC236}">
                <a16:creationId xmlns:a16="http://schemas.microsoft.com/office/drawing/2014/main" id="{DC03A063-67E0-718E-206C-6C807C200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6"/>
            <a:ext cx="1285875" cy="3047964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16" name="Freeform 30">
            <a:extLst>
              <a:ext uri="{FF2B5EF4-FFF2-40B4-BE49-F238E27FC236}">
                <a16:creationId xmlns:a16="http://schemas.microsoft.com/office/drawing/2014/main" id="{6D86FEEF-2721-A616-B636-7C6F8B1B5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916893" y="7733328"/>
            <a:ext cx="2327564" cy="493776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4AC20A76-77DC-62F7-C0E5-66C03853B3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525" y="1971196"/>
            <a:ext cx="2087075" cy="4593729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F99A149-DEF4-9E0F-D0DE-E859DB6CA53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015262" y="1970617"/>
            <a:ext cx="3114076" cy="4595283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2133"/>
            </a:lvl2pPr>
            <a:lvl3pPr marL="1219170" indent="0">
              <a:buNone/>
              <a:defRPr sz="1867"/>
            </a:lvl3pPr>
            <a:lvl4pPr marL="1828754" indent="0">
              <a:buNone/>
              <a:defRPr sz="1600"/>
            </a:lvl4pPr>
            <a:lvl5pPr marL="2438339" indent="0">
              <a:buNone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9337" y="7977473"/>
            <a:ext cx="728663" cy="1166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45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6B6590-E6B3-B91C-752E-88256804F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7977473"/>
            <a:ext cx="6858000" cy="116523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6" name="Freeform 26">
            <a:extLst>
              <a:ext uri="{FF2B5EF4-FFF2-40B4-BE49-F238E27FC236}">
                <a16:creationId xmlns:a16="http://schemas.microsoft.com/office/drawing/2014/main" id="{3A11B3D3-2DE9-50B1-D34F-653D4669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52090" y="4876907"/>
            <a:ext cx="1800201" cy="426709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7" name="Freeform 27">
            <a:extLst>
              <a:ext uri="{FF2B5EF4-FFF2-40B4-BE49-F238E27FC236}">
                <a16:creationId xmlns:a16="http://schemas.microsoft.com/office/drawing/2014/main" id="{5EEBEB28-1DE8-01FC-1208-CE71F445D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1"/>
            <a:ext cx="1285875" cy="3047964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8" name="Freeform 31">
            <a:extLst>
              <a:ext uri="{FF2B5EF4-FFF2-40B4-BE49-F238E27FC236}">
                <a16:creationId xmlns:a16="http://schemas.microsoft.com/office/drawing/2014/main" id="{836BB78A-11DB-CCF3-7F2E-C0243B409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916893" y="7733335"/>
            <a:ext cx="2327564" cy="493776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220F55-A7D0-A330-0E21-94E0D5ECA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4788" y="1113693"/>
            <a:ext cx="4888425" cy="376157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60B5AC1-38AD-9D8D-25F1-F8E10DE48AD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81978" y="5144312"/>
            <a:ext cx="4894044" cy="2604641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609585" indent="0" algn="ctr">
              <a:buNone/>
              <a:defRPr sz="2133">
                <a:solidFill>
                  <a:schemeClr val="bg2"/>
                </a:solidFill>
              </a:defRPr>
            </a:lvl2pPr>
            <a:lvl3pPr marL="1219170" indent="0" algn="ctr">
              <a:buNone/>
              <a:defRPr sz="1867">
                <a:solidFill>
                  <a:schemeClr val="bg2"/>
                </a:solidFill>
              </a:defRPr>
            </a:lvl3pPr>
            <a:lvl4pPr marL="1828754" indent="0" algn="ctr">
              <a:buNone/>
              <a:defRPr sz="1600">
                <a:solidFill>
                  <a:schemeClr val="bg2"/>
                </a:solidFill>
              </a:defRPr>
            </a:lvl4pPr>
            <a:lvl5pPr marL="2438339" indent="0" algn="ctr">
              <a:buNone/>
              <a:defRPr sz="16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9337" y="7977473"/>
            <a:ext cx="728663" cy="1166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207" y="787558"/>
            <a:ext cx="5577108" cy="177200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559564"/>
            <a:ext cx="5577109" cy="5497757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44348" y="8579366"/>
            <a:ext cx="1163175" cy="486833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726" y="8583169"/>
            <a:ext cx="2123952" cy="486833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sz="1333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7523" y="8579366"/>
            <a:ext cx="389959" cy="48683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3947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761067"/>
            <a:ext cx="5143500" cy="4127751"/>
          </a:xfrm>
        </p:spPr>
        <p:txBody>
          <a:bodyPr anchor="b">
            <a:norm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250" y="6119285"/>
            <a:ext cx="5143501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8702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2457" y="2884967"/>
            <a:ext cx="2593680" cy="5350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19709" y="2884967"/>
            <a:ext cx="2730242" cy="53509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050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>
            <a:normAutofit/>
          </a:bodyPr>
          <a:lstStyle>
            <a:lvl1pPr marL="0" indent="0">
              <a:buNone/>
              <a:defRPr sz="2400" b="1" cap="all" spc="400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514165"/>
            <a:ext cx="2901255" cy="4738719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>
            <a:normAutofit/>
          </a:bodyPr>
          <a:lstStyle>
            <a:lvl1pPr marL="0" indent="0">
              <a:buNone/>
              <a:defRPr sz="2400" b="1" cap="all" spc="400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514164"/>
            <a:ext cx="2915543" cy="473872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0973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7710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2744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92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333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5268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4975146" y="4976747"/>
            <a:ext cx="1885609" cy="4167253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782" y="8579414"/>
            <a:ext cx="192825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spc="67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sz="1333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186" y="787163"/>
            <a:ext cx="5738765" cy="1767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6839" y="2555017"/>
            <a:ext cx="5733111" cy="5511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72063" y="8577603"/>
            <a:ext cx="1335459" cy="4904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spc="67" baseline="0">
                <a:solidFill>
                  <a:srgbClr val="FFFFFF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07522" y="8577604"/>
            <a:ext cx="389960" cy="490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3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5" r:id="rId12"/>
    <p:sldLayoutId id="2147483729" r:id="rId13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333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120000"/>
        </a:lnSpc>
        <a:spcBef>
          <a:spcPts val="1333"/>
        </a:spcBef>
        <a:buClr>
          <a:schemeClr val="accent5"/>
        </a:buClr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accent5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accent5"/>
        </a:buClr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accent5"/>
        </a:buClr>
        <a:buFont typeface="Arial" panose="020B0604020202020204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accent5"/>
        </a:buClr>
        <a:buFont typeface="Arial" panose="020B0604020202020204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orient="horz" pos="3648" userDrawn="1">
          <p15:clr>
            <a:srgbClr val="F26B43"/>
          </p15:clr>
        </p15:guide>
        <p15:guide id="4" orient="horz" pos="4416" userDrawn="1">
          <p15:clr>
            <a:srgbClr val="F26B43"/>
          </p15:clr>
        </p15:guide>
        <p15:guide id="5" orient="horz" pos="576" userDrawn="1">
          <p15:clr>
            <a:srgbClr val="F26B43"/>
          </p15:clr>
        </p15:guide>
        <p15:guide id="7" pos="2484" userDrawn="1">
          <p15:clr>
            <a:srgbClr val="F26B43"/>
          </p15:clr>
        </p15:guide>
        <p15:guide id="8" pos="3132" userDrawn="1">
          <p15:clr>
            <a:srgbClr val="F26B43"/>
          </p15:clr>
        </p15:guide>
        <p15:guide id="9" pos="4104" userDrawn="1">
          <p15:clr>
            <a:srgbClr val="F26B43"/>
          </p15:clr>
        </p15:guide>
        <p15:guide id="10" pos="1512" userDrawn="1">
          <p15:clr>
            <a:srgbClr val="F26B43"/>
          </p15:clr>
        </p15:guide>
        <p15:guide id="11" pos="864" userDrawn="1">
          <p15:clr>
            <a:srgbClr val="F26B43"/>
          </p15:clr>
        </p15:guide>
        <p15:guide id="12" pos="216" userDrawn="1">
          <p15:clr>
            <a:srgbClr val="F26B43"/>
          </p15:clr>
        </p15:guide>
        <p15:guide id="13" pos="1188" userDrawn="1">
          <p15:clr>
            <a:srgbClr val="F26B43"/>
          </p15:clr>
        </p15:guide>
        <p15:guide id="14" pos="2808" userDrawn="1">
          <p15:clr>
            <a:srgbClr val="F26B43"/>
          </p15:clr>
        </p15:guide>
        <p15:guide id="15" pos="3780" userDrawn="1">
          <p15:clr>
            <a:srgbClr val="F26B43"/>
          </p15:clr>
        </p15:guide>
        <p15:guide id="16" pos="540" userDrawn="1">
          <p15:clr>
            <a:srgbClr val="F26B43"/>
          </p15:clr>
        </p15:guide>
        <p15:guide id="17" pos="1836" userDrawn="1">
          <p15:clr>
            <a:srgbClr val="F26B43"/>
          </p15:clr>
        </p15:guide>
        <p15:guide id="18" orient="horz" pos="1344" userDrawn="1">
          <p15:clr>
            <a:srgbClr val="F26B43"/>
          </p15:clr>
        </p15:guide>
        <p15:guide id="19" orient="horz" pos="5184" userDrawn="1">
          <p15:clr>
            <a:srgbClr val="F26B43"/>
          </p15:clr>
        </p15:guide>
        <p15:guide id="20" pos="3456" userDrawn="1">
          <p15:clr>
            <a:srgbClr val="F26B43"/>
          </p15:clr>
        </p15:guide>
        <p15:guide id="21" orient="horz" pos="2112" userDrawn="1">
          <p15:clr>
            <a:srgbClr val="F26B43"/>
          </p15:clr>
        </p15:guide>
        <p15:guide id="22" pos="324" userDrawn="1">
          <p15:clr>
            <a:srgbClr val="F26B43"/>
          </p15:clr>
        </p15:guide>
        <p15:guide id="23" pos="3996" userDrawn="1">
          <p15:clr>
            <a:srgbClr val="F26B43"/>
          </p15:clr>
        </p15:guide>
        <p15:guide id="24" pos="432" userDrawn="1">
          <p15:clr>
            <a:srgbClr val="F26B43"/>
          </p15:clr>
        </p15:guide>
        <p15:guide id="25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64C4A-941C-3413-CA63-FBEE4EBF2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EB6E46-63F9-D1D3-8409-CFE7856E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643" y="1231203"/>
            <a:ext cx="4178358" cy="542634"/>
          </a:xfrm>
        </p:spPr>
        <p:txBody>
          <a:bodyPr>
            <a:normAutofit/>
          </a:bodyPr>
          <a:lstStyle/>
          <a:p>
            <a:r>
              <a:rPr lang="en-US" sz="1600" dirty="0" err="1">
                <a:solidFill>
                  <a:srgbClr val="009999"/>
                </a:solidFill>
              </a:rPr>
              <a:t>Solicita</a:t>
            </a:r>
            <a:r>
              <a:rPr lang="en-US" sz="1600" dirty="0">
                <a:solidFill>
                  <a:srgbClr val="009999"/>
                </a:solidFill>
              </a:rPr>
              <a:t> </a:t>
            </a:r>
            <a:r>
              <a:rPr lang="en-US" sz="1600" dirty="0" err="1">
                <a:solidFill>
                  <a:srgbClr val="009999"/>
                </a:solidFill>
              </a:rPr>
              <a:t>operadoras</a:t>
            </a:r>
            <a:r>
              <a:rPr lang="en-US" sz="1600" dirty="0">
                <a:solidFill>
                  <a:srgbClr val="009999"/>
                </a:solidFill>
              </a:rPr>
              <a:t> de </a:t>
            </a:r>
            <a:r>
              <a:rPr lang="en-US" sz="1600" dirty="0" err="1">
                <a:solidFill>
                  <a:srgbClr val="009999"/>
                </a:solidFill>
              </a:rPr>
              <a:t>producción</a:t>
            </a:r>
            <a:r>
              <a:rPr lang="en-US" sz="1600" dirty="0">
                <a:solidFill>
                  <a:srgbClr val="009999"/>
                </a:solidFill>
              </a:rPr>
              <a:t>.</a:t>
            </a:r>
            <a:endParaRPr lang="en-US" dirty="0">
              <a:solidFill>
                <a:srgbClr val="009999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90D57-9C58-8369-BBA7-99D18E7E6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ydp5a48ff22yiv7014692426Picture 1">
            <a:extLst>
              <a:ext uri="{FF2B5EF4-FFF2-40B4-BE49-F238E27FC236}">
                <a16:creationId xmlns:a16="http://schemas.microsoft.com/office/drawing/2014/main" id="{49D5BA8D-88A9-1ED9-1ACF-0172A18A3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674" y="392145"/>
            <a:ext cx="20351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F513F65-C877-1EB6-37A3-4A86DAA13D62}"/>
              </a:ext>
            </a:extLst>
          </p:cNvPr>
          <p:cNvSpPr txBox="1"/>
          <p:nvPr/>
        </p:nvSpPr>
        <p:spPr>
          <a:xfrm>
            <a:off x="393643" y="2064479"/>
            <a:ext cx="573569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/>
              <a:t>Requisitos</a:t>
            </a:r>
            <a:r>
              <a:rPr lang="en-US" sz="1100" b="1" dirty="0"/>
              <a:t>:</a:t>
            </a:r>
          </a:p>
          <a:p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Acta de Nacimiento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Ultimo </a:t>
            </a:r>
            <a:r>
              <a:rPr lang="en-US" sz="1100" dirty="0" err="1"/>
              <a:t>Certificado</a:t>
            </a:r>
            <a:r>
              <a:rPr lang="en-US" sz="1100" dirty="0"/>
              <a:t> de </a:t>
            </a:r>
            <a:r>
              <a:rPr lang="en-US" sz="1100" dirty="0" err="1"/>
              <a:t>estudios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Comprobante</a:t>
            </a:r>
            <a:r>
              <a:rPr lang="en-US" sz="1100" dirty="0"/>
              <a:t> de </a:t>
            </a:r>
            <a:r>
              <a:rPr lang="en-US" sz="1100" dirty="0" err="1"/>
              <a:t>domicilio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Constancia de </a:t>
            </a:r>
            <a:r>
              <a:rPr lang="en-US" sz="1100" dirty="0" err="1"/>
              <a:t>situacion</a:t>
            </a:r>
            <a:r>
              <a:rPr lang="en-US" sz="1100" dirty="0"/>
              <a:t> Fiscal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Carta de no </a:t>
            </a:r>
            <a:r>
              <a:rPr lang="en-US" sz="1100" dirty="0" err="1"/>
              <a:t>atnecedente</a:t>
            </a:r>
            <a:r>
              <a:rPr lang="en-US" sz="1100" dirty="0"/>
              <a:t> </a:t>
            </a:r>
            <a:r>
              <a:rPr lang="en-US" sz="1100" dirty="0" err="1"/>
              <a:t>penales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Copia</a:t>
            </a:r>
            <a:r>
              <a:rPr lang="en-US" sz="1100" dirty="0"/>
              <a:t> </a:t>
            </a:r>
            <a:r>
              <a:rPr lang="en-US" sz="1100" dirty="0" err="1"/>
              <a:t>credencial</a:t>
            </a:r>
            <a:r>
              <a:rPr lang="en-US" sz="1100" dirty="0"/>
              <a:t> de elector ambos </a:t>
            </a:r>
            <a:r>
              <a:rPr lang="en-US" sz="1100" dirty="0" err="1"/>
              <a:t>lados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CURP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Comprobante</a:t>
            </a:r>
            <a:r>
              <a:rPr lang="en-US" sz="1100" dirty="0"/>
              <a:t> de IMSS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Retención</a:t>
            </a:r>
            <a:r>
              <a:rPr lang="en-US" sz="1100" dirty="0"/>
              <a:t> de </a:t>
            </a:r>
            <a:r>
              <a:rPr lang="en-US" sz="1100" dirty="0" err="1"/>
              <a:t>Infonavit</a:t>
            </a:r>
            <a:r>
              <a:rPr lang="en-US" sz="1100" dirty="0"/>
              <a:t> y </a:t>
            </a:r>
            <a:r>
              <a:rPr lang="en-US" sz="1100" dirty="0" err="1"/>
              <a:t>Fonacot</a:t>
            </a:r>
            <a:r>
              <a:rPr lang="en-US" sz="1100" dirty="0"/>
              <a:t> (</a:t>
            </a:r>
            <a:r>
              <a:rPr lang="en-US" sz="1100" dirty="0" err="1"/>
              <a:t>si</a:t>
            </a:r>
            <a:r>
              <a:rPr lang="en-US" sz="1100" dirty="0"/>
              <a:t> </a:t>
            </a:r>
            <a:r>
              <a:rPr lang="en-US" sz="1100" dirty="0" err="1"/>
              <a:t>aplica</a:t>
            </a:r>
            <a:r>
              <a:rPr lang="en-US" sz="110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/>
              <a:t>Tener </a:t>
            </a:r>
            <a:r>
              <a:rPr lang="en-US" sz="1100" b="1" dirty="0" err="1"/>
              <a:t>cuenta</a:t>
            </a:r>
            <a:r>
              <a:rPr lang="en-US" sz="1100" b="1" dirty="0"/>
              <a:t> </a:t>
            </a:r>
            <a:r>
              <a:rPr lang="en-US" sz="1100" b="1" dirty="0" err="1"/>
              <a:t>bancaria</a:t>
            </a:r>
            <a:r>
              <a:rPr lang="en-US" sz="1100" b="1" dirty="0"/>
              <a:t> </a:t>
            </a:r>
            <a:r>
              <a:rPr lang="en-US" sz="1100" b="1" dirty="0" err="1"/>
              <a:t>en</a:t>
            </a:r>
            <a:r>
              <a:rPr lang="en-US" sz="1100" b="1" dirty="0"/>
              <a:t> BANAMEX (presenter </a:t>
            </a:r>
            <a:r>
              <a:rPr lang="en-US" sz="1100" b="1" dirty="0" err="1"/>
              <a:t>contrato</a:t>
            </a:r>
            <a:r>
              <a:rPr lang="en-US" sz="1100" b="1" dirty="0"/>
              <a:t>) Indispensable</a:t>
            </a:r>
          </a:p>
          <a:p>
            <a:endParaRPr lang="en-US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42DB73-504F-8F5E-E6FF-1C365D7DB9AC}"/>
              </a:ext>
            </a:extLst>
          </p:cNvPr>
          <p:cNvSpPr txBox="1"/>
          <p:nvPr/>
        </p:nvSpPr>
        <p:spPr>
          <a:xfrm>
            <a:off x="393643" y="4502735"/>
            <a:ext cx="36392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/>
              <a:t>Ofrecemos</a:t>
            </a:r>
            <a:r>
              <a:rPr lang="en-US" sz="1100" b="1" dirty="0"/>
              <a:t>:</a:t>
            </a:r>
          </a:p>
          <a:p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Cafeteria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Transporte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Vales de </a:t>
            </a:r>
            <a:r>
              <a:rPr lang="en-US" sz="1100" dirty="0" err="1"/>
              <a:t>despensa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Bono de </a:t>
            </a:r>
            <a:r>
              <a:rPr lang="en-US" sz="1100" dirty="0" err="1"/>
              <a:t>puntualidad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Bono de </a:t>
            </a:r>
            <a:r>
              <a:rPr lang="en-US" sz="1100" dirty="0" err="1"/>
              <a:t>asistencia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Fondo</a:t>
            </a:r>
            <a:r>
              <a:rPr lang="en-US" sz="1100" dirty="0"/>
              <a:t> de </a:t>
            </a:r>
            <a:r>
              <a:rPr lang="en-US" sz="1100" dirty="0" err="1"/>
              <a:t>ahorro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Seguro de </a:t>
            </a:r>
            <a:r>
              <a:rPr lang="en-US" sz="1100" dirty="0" err="1"/>
              <a:t>vida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Trabajo</a:t>
            </a:r>
            <a:r>
              <a:rPr lang="en-US" sz="1100" dirty="0"/>
              <a:t> </a:t>
            </a:r>
            <a:r>
              <a:rPr lang="en-US" sz="1100" dirty="0" err="1"/>
              <a:t>sencillo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Excelente</a:t>
            </a:r>
            <a:r>
              <a:rPr lang="en-US" sz="1100" dirty="0"/>
              <a:t> </a:t>
            </a:r>
            <a:r>
              <a:rPr lang="en-US" sz="1100" dirty="0" err="1"/>
              <a:t>clima</a:t>
            </a:r>
            <a:r>
              <a:rPr lang="en-US" sz="1100" dirty="0"/>
              <a:t> </a:t>
            </a:r>
            <a:r>
              <a:rPr lang="en-US" sz="1100" dirty="0" err="1"/>
              <a:t>laboral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Solo 1er </a:t>
            </a:r>
            <a:r>
              <a:rPr lang="en-US" sz="1100" dirty="0" err="1"/>
              <a:t>turno</a:t>
            </a:r>
            <a:r>
              <a:rPr lang="en-US" sz="1100" dirty="0"/>
              <a:t> de 7:00- 16:30 Hrs. de Lunes - Viernes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8E9CC4-3EEC-5778-67D1-A97AE690CEDD}"/>
              </a:ext>
            </a:extLst>
          </p:cNvPr>
          <p:cNvSpPr txBox="1"/>
          <p:nvPr/>
        </p:nvSpPr>
        <p:spPr>
          <a:xfrm>
            <a:off x="393642" y="6917035"/>
            <a:ext cx="5118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/>
              <a:t>Ubicación</a:t>
            </a:r>
            <a:r>
              <a:rPr lang="en-US" sz="1200" b="1" dirty="0"/>
              <a:t>: Av. Las Torres # 32574, Col. Valle del Bravo</a:t>
            </a:r>
          </a:p>
          <a:p>
            <a:r>
              <a:rPr lang="en-US" sz="1200" b="1" dirty="0"/>
              <a:t>(</a:t>
            </a:r>
            <a:r>
              <a:rPr lang="en-US" sz="1200" b="1" dirty="0" err="1"/>
              <a:t>atrás</a:t>
            </a:r>
            <a:r>
              <a:rPr lang="en-US" sz="1200" b="1" dirty="0"/>
              <a:t> de Walmart Las Torres)</a:t>
            </a:r>
          </a:p>
        </p:txBody>
      </p:sp>
    </p:spTree>
    <p:extLst>
      <p:ext uri="{BB962C8B-B14F-4D97-AF65-F5344CB8AC3E}">
        <p14:creationId xmlns:p14="http://schemas.microsoft.com/office/powerpoint/2010/main" val="3622189432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453AF4-4FB0-4B39-9296-55DED383E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D7C3E5-1734-4636-9EC5-AEB06BF1FB2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4C5C2001-E626-4890-B405-22B5BD1CB05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{E3EF28FA-7DB6-4880-B9B5-8587CB2B3757}tf89118109_win32</Template>
  <TotalTime>252</TotalTime>
  <Words>114</Words>
  <Application>Microsoft Office PowerPoint</Application>
  <PresentationFormat>Letter Paper (8.5x11 in)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 Light</vt:lpstr>
      <vt:lpstr>Calibri</vt:lpstr>
      <vt:lpstr>Elephant</vt:lpstr>
      <vt:lpstr>ModOverlayVTI</vt:lpstr>
      <vt:lpstr>Solicita operadoras de producción.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Patricia Chavez (MM-JZ)</dc:creator>
  <cp:lastModifiedBy>Ericka Sosa (MM-JZ)</cp:lastModifiedBy>
  <cp:revision>4</cp:revision>
  <dcterms:created xsi:type="dcterms:W3CDTF">2024-10-25T00:21:50Z</dcterms:created>
  <dcterms:modified xsi:type="dcterms:W3CDTF">2025-09-11T22:09:10Z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